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59" r:id="rId3"/>
    <p:sldId id="290" r:id="rId4"/>
    <p:sldId id="262" r:id="rId5"/>
    <p:sldId id="263" r:id="rId6"/>
    <p:sldId id="261" r:id="rId7"/>
    <p:sldId id="277" r:id="rId8"/>
    <p:sldId id="269" r:id="rId9"/>
    <p:sldId id="271" r:id="rId10"/>
    <p:sldId id="273" r:id="rId11"/>
    <p:sldId id="281" r:id="rId12"/>
    <p:sldId id="286" r:id="rId13"/>
    <p:sldId id="270" r:id="rId14"/>
    <p:sldId id="282" r:id="rId15"/>
    <p:sldId id="288" r:id="rId16"/>
    <p:sldId id="289" r:id="rId17"/>
    <p:sldId id="272" r:id="rId18"/>
    <p:sldId id="267" r:id="rId19"/>
    <p:sldId id="268" r:id="rId20"/>
    <p:sldId id="287" r:id="rId21"/>
    <p:sldId id="278" r:id="rId22"/>
    <p:sldId id="279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5842" autoAdjust="0"/>
  </p:normalViewPr>
  <p:slideViewPr>
    <p:cSldViewPr>
      <p:cViewPr varScale="1">
        <p:scale>
          <a:sx n="63" d="100"/>
          <a:sy n="63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8A84-C62F-4416-BEA0-CD7E834F936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7C475-4171-401A-ACC5-74E821F8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 </a:t>
            </a:r>
            <a:r>
              <a:rPr lang="en-US" baseline="0" dirty="0" err="1"/>
              <a:t>একই</a:t>
            </a:r>
            <a:r>
              <a:rPr lang="en-US" baseline="0" dirty="0"/>
              <a:t> </a:t>
            </a:r>
            <a:r>
              <a:rPr lang="en-US" baseline="0" dirty="0" err="1"/>
              <a:t>শ্রেণির</a:t>
            </a:r>
            <a:r>
              <a:rPr lang="en-US" baseline="0" dirty="0"/>
              <a:t> </a:t>
            </a:r>
            <a:r>
              <a:rPr lang="en-US" baseline="0" dirty="0" err="1"/>
              <a:t>বই</a:t>
            </a:r>
            <a:r>
              <a:rPr lang="en-US" baseline="0" dirty="0"/>
              <a:t> </a:t>
            </a:r>
            <a:r>
              <a:rPr lang="en-US" baseline="0" dirty="0" err="1"/>
              <a:t>নির্দিষ্ট</a:t>
            </a:r>
            <a:r>
              <a:rPr lang="en-US" baseline="0" dirty="0"/>
              <a:t> </a:t>
            </a:r>
            <a:r>
              <a:rPr lang="en-US" baseline="0" dirty="0" err="1"/>
              <a:t>স্থানে</a:t>
            </a:r>
            <a:r>
              <a:rPr lang="en-US" baseline="0" dirty="0"/>
              <a:t> </a:t>
            </a:r>
            <a:r>
              <a:rPr lang="en-US" baseline="0" dirty="0" err="1"/>
              <a:t>শ্রেণি</a:t>
            </a:r>
            <a:r>
              <a:rPr lang="en-US" baseline="0" dirty="0"/>
              <a:t> </a:t>
            </a:r>
            <a:r>
              <a:rPr lang="en-US" baseline="0" dirty="0" err="1"/>
              <a:t>অনুযায়ী</a:t>
            </a:r>
            <a:r>
              <a:rPr lang="en-US" baseline="0" dirty="0"/>
              <a:t> </a:t>
            </a:r>
            <a:r>
              <a:rPr lang="en-US" baseline="0" dirty="0" err="1"/>
              <a:t>সাজালে</a:t>
            </a:r>
            <a:r>
              <a:rPr lang="en-US" baseline="0" dirty="0"/>
              <a:t> </a:t>
            </a:r>
            <a:r>
              <a:rPr lang="en-US" baseline="0" dirty="0" err="1"/>
              <a:t>সহজে</a:t>
            </a:r>
            <a:r>
              <a:rPr lang="en-US" baseline="0" dirty="0"/>
              <a:t> </a:t>
            </a:r>
            <a:r>
              <a:rPr lang="en-US" baseline="0" dirty="0" err="1"/>
              <a:t>পাওয়া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। (</a:t>
            </a:r>
            <a:r>
              <a:rPr lang="en-US" baseline="0" dirty="0" err="1"/>
              <a:t>জীবের</a:t>
            </a:r>
            <a:r>
              <a:rPr lang="en-US" baseline="0" dirty="0"/>
              <a:t> </a:t>
            </a:r>
            <a:r>
              <a:rPr lang="en-US" baseline="0" dirty="0" err="1"/>
              <a:t>বৈশিষ্ট্য</a:t>
            </a:r>
            <a:r>
              <a:rPr lang="en-US" baseline="0" dirty="0"/>
              <a:t> </a:t>
            </a:r>
            <a:r>
              <a:rPr lang="en-US" baseline="0" dirty="0" err="1"/>
              <a:t>লক্ষ্য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একই</a:t>
            </a:r>
            <a:r>
              <a:rPr lang="en-US" baseline="0" dirty="0"/>
              <a:t> </a:t>
            </a:r>
            <a:r>
              <a:rPr lang="en-US" baseline="0" dirty="0" err="1"/>
              <a:t>জাতীয়</a:t>
            </a:r>
            <a:r>
              <a:rPr lang="en-US" baseline="0" dirty="0"/>
              <a:t> </a:t>
            </a:r>
            <a:r>
              <a:rPr lang="en-US" baseline="0" dirty="0" err="1"/>
              <a:t>জীবকে</a:t>
            </a:r>
            <a:r>
              <a:rPr lang="en-US" baseline="0" dirty="0"/>
              <a:t> </a:t>
            </a:r>
            <a:r>
              <a:rPr lang="en-US" baseline="0" dirty="0" err="1"/>
              <a:t>আলাদা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ভাগ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।) </a:t>
            </a:r>
            <a:r>
              <a:rPr lang="en-US" baseline="0" dirty="0" err="1"/>
              <a:t>এজন্য</a:t>
            </a:r>
            <a:r>
              <a:rPr lang="en-US" baseline="0" dirty="0"/>
              <a:t> </a:t>
            </a:r>
            <a:r>
              <a:rPr lang="en-US" baseline="0" dirty="0" err="1"/>
              <a:t>জীবের</a:t>
            </a:r>
            <a:r>
              <a:rPr lang="en-US" baseline="0" dirty="0"/>
              <a:t> </a:t>
            </a:r>
            <a:r>
              <a:rPr lang="en-US" baseline="0" dirty="0" err="1"/>
              <a:t>ক্ষেত্রে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?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কোষ</a:t>
            </a:r>
            <a:r>
              <a:rPr lang="en-US" baseline="0" dirty="0"/>
              <a:t> ও </a:t>
            </a:r>
            <a:r>
              <a:rPr lang="en-US" baseline="0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প্রাচীর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ক্লোরোপ্লাস্ট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হয়েছে।এসম্পর্কে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প্লাষ্টিড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এর গঠন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বা উপস্থিতি পরবর্তি অধ্যায়ে রয়েছে , তাই ...।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উওর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ফলাবর্তন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চাইলে প্রয়োজন মত আরো প্রশ্ন করে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/>
              <a:t>প্রতিটি ধাপের নামকরণে শিক্ষার্থীদের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bn-BD" baseline="0" dirty="0"/>
              <a:t>সাহায্য কর</a:t>
            </a:r>
            <a:r>
              <a:rPr lang="en-US" baseline="0" dirty="0" err="1"/>
              <a:t>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bn-BD" baseline="0" dirty="0"/>
          </a:p>
          <a:p>
            <a:r>
              <a:rPr lang="bn-BD" baseline="0" dirty="0"/>
              <a:t>তবে এক্ষেত্রে ধাপগুলোর 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লিখতে</a:t>
            </a:r>
            <a:r>
              <a:rPr lang="en-US" baseline="0" dirty="0"/>
              <a:t> </a:t>
            </a:r>
            <a:r>
              <a:rPr lang="en-US" baseline="0" dirty="0" err="1"/>
              <a:t>শিক্ষা্থীকে</a:t>
            </a:r>
            <a:r>
              <a:rPr lang="en-US" baseline="0" dirty="0"/>
              <a:t> </a:t>
            </a:r>
            <a:r>
              <a:rPr lang="en-US" baseline="0" dirty="0" err="1"/>
              <a:t>অংশগ্রহন</a:t>
            </a:r>
            <a:r>
              <a:rPr lang="en-US" baseline="0" dirty="0"/>
              <a:t> </a:t>
            </a:r>
            <a:r>
              <a:rPr lang="en-US" baseline="0" dirty="0" err="1"/>
              <a:t>করাতে</a:t>
            </a:r>
            <a:r>
              <a:rPr lang="bn-BD" baseline="0" dirty="0"/>
              <a:t>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রাইজোবিয়াম</a:t>
            </a:r>
            <a:r>
              <a:rPr lang="en-US" sz="4000" dirty="0"/>
              <a:t> </a:t>
            </a:r>
            <a:r>
              <a:rPr lang="en-US" sz="4000" dirty="0" err="1"/>
              <a:t>ব্যাক্টেরিয়া</a:t>
            </a:r>
            <a:r>
              <a:rPr lang="en-US" sz="4000" dirty="0"/>
              <a:t> </a:t>
            </a:r>
            <a:r>
              <a:rPr lang="en-US" sz="4000" dirty="0" err="1"/>
              <a:t>ডাল</a:t>
            </a:r>
            <a:r>
              <a:rPr lang="en-US" sz="4000" dirty="0"/>
              <a:t> </a:t>
            </a:r>
            <a:r>
              <a:rPr lang="en-US" sz="4000" dirty="0" err="1"/>
              <a:t>জাতীয়</a:t>
            </a:r>
            <a:r>
              <a:rPr lang="en-US" sz="4000" dirty="0"/>
              <a:t> </a:t>
            </a:r>
            <a:r>
              <a:rPr lang="en-US" sz="4000" dirty="0" err="1"/>
              <a:t>উদ্ভিদের</a:t>
            </a:r>
            <a:r>
              <a:rPr lang="en-US" sz="4000" dirty="0"/>
              <a:t> </a:t>
            </a:r>
            <a:r>
              <a:rPr lang="en-US" sz="4000" dirty="0" err="1"/>
              <a:t>মূলে</a:t>
            </a:r>
            <a:r>
              <a:rPr lang="en-US" sz="4000" dirty="0"/>
              <a:t> </a:t>
            </a:r>
            <a:r>
              <a:rPr lang="en-US" sz="4000" dirty="0" err="1"/>
              <a:t>আবস্থান</a:t>
            </a:r>
            <a:r>
              <a:rPr lang="en-US" sz="4000" dirty="0"/>
              <a:t>,</a:t>
            </a:r>
            <a:r>
              <a:rPr lang="en-US" sz="4000" baseline="0" dirty="0"/>
              <a:t> </a:t>
            </a:r>
            <a:r>
              <a:rPr lang="en-US" sz="4000" baseline="0" dirty="0" err="1"/>
              <a:t>তা</a:t>
            </a:r>
            <a:r>
              <a:rPr lang="en-US" sz="4000" baseline="0" dirty="0"/>
              <a:t> ২টি </a:t>
            </a:r>
            <a:r>
              <a:rPr lang="en-US" sz="4000" baseline="0" dirty="0" err="1"/>
              <a:t>ছবিতে</a:t>
            </a:r>
            <a:r>
              <a:rPr lang="en-US" sz="4000" baseline="0" dirty="0"/>
              <a:t> </a:t>
            </a:r>
            <a:r>
              <a:rPr lang="en-US" sz="4000" baseline="0" dirty="0" err="1"/>
              <a:t>দেখানোর</a:t>
            </a:r>
            <a:r>
              <a:rPr lang="en-US" sz="4000" baseline="0" dirty="0"/>
              <a:t> </a:t>
            </a:r>
            <a:r>
              <a:rPr lang="en-US" sz="4000" baseline="0" dirty="0" err="1"/>
              <a:t>চেষ্টা</a:t>
            </a:r>
            <a:r>
              <a:rPr lang="en-US" sz="4000" baseline="0" dirty="0"/>
              <a:t> </a:t>
            </a:r>
            <a:r>
              <a:rPr lang="en-US" sz="4000" baseline="0" dirty="0" err="1"/>
              <a:t>করা</a:t>
            </a:r>
            <a:r>
              <a:rPr lang="en-US" sz="4000" baseline="0" dirty="0"/>
              <a:t> </a:t>
            </a:r>
            <a:r>
              <a:rPr lang="en-US" sz="4000" baseline="0" dirty="0" err="1"/>
              <a:t>হয়েছে</a:t>
            </a:r>
            <a:r>
              <a:rPr lang="en-US" sz="4000" baseline="0" dirty="0"/>
              <a:t>।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অধ্যায়টি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শিক্ষা্থী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পরভোজী</a:t>
            </a:r>
            <a:r>
              <a:rPr lang="en-US" dirty="0"/>
              <a:t> ও </a:t>
            </a:r>
            <a:r>
              <a:rPr lang="en-US" sz="1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bn-IN" sz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এর গঠন</a:t>
            </a:r>
            <a:r>
              <a:rPr lang="bn-IN" sz="1200" baseline="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কী শিক্ষার্থীর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চাহিদা থাকতে পারে। তাই তাই পরের স্লাইডে এর রাসায়নিক গঠন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পরবর্তি</a:t>
            </a:r>
            <a:r>
              <a:rPr lang="en-US" baseline="0" dirty="0"/>
              <a:t> </a:t>
            </a:r>
            <a:r>
              <a:rPr lang="en-US" baseline="0" dirty="0" err="1"/>
              <a:t>অধ্যায়ে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জানতে</a:t>
            </a:r>
            <a:r>
              <a:rPr lang="en-US" baseline="0" dirty="0"/>
              <a:t>  </a:t>
            </a:r>
            <a:r>
              <a:rPr lang="en-US" baseline="0" dirty="0" err="1"/>
              <a:t>পারবে</a:t>
            </a:r>
            <a:r>
              <a:rPr lang="en-US" baseline="0" dirty="0"/>
              <a:t>।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বোর্ড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এক্ষেত্রে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২।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Pictures\0284amoe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14645" cy="4419600"/>
          </a:xfrm>
          <a:prstGeom prst="rect">
            <a:avLst/>
          </a:prstGeom>
          <a:noFill/>
        </p:spPr>
      </p:pic>
      <p:pic>
        <p:nvPicPr>
          <p:cNvPr id="2049" name="Picture 1" descr="C:\Users\user\Pictures\004 Structure of a paramec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5638800" cy="4984846"/>
          </a:xfrm>
          <a:prstGeom prst="rect">
            <a:avLst/>
          </a:prstGeom>
          <a:noFill/>
        </p:spPr>
      </p:pic>
      <p:pic>
        <p:nvPicPr>
          <p:cNvPr id="11" name="Picture 2" descr="C:\Users\user\Picture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0941" y="1447800"/>
            <a:ext cx="6771785" cy="4267200"/>
          </a:xfrm>
          <a:prstGeom prst="rect">
            <a:avLst/>
          </a:prstGeom>
          <a:noFill/>
        </p:spPr>
      </p:pic>
      <p:pic>
        <p:nvPicPr>
          <p:cNvPr id="12" name="Picture 3" descr="C:\Users\user\Pictures\structure-euglena-anatomy-freshwater-protozoan-composed-chlorophyll-has-rudimentary-eye-vector-diagram-344248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14400"/>
            <a:ext cx="6324600" cy="51425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5943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884085a02e04bc0d84a9dc03089c5b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371600"/>
            <a:ext cx="4965700" cy="3724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66362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মাসরুম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pic>
        <p:nvPicPr>
          <p:cNvPr id="25602" name="Picture 2" descr="C:\Users\user\Pictures\Mash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58009"/>
            <a:ext cx="6232415" cy="3228391"/>
          </a:xfrm>
          <a:prstGeom prst="rect">
            <a:avLst/>
          </a:prstGeom>
          <a:noFill/>
        </p:spPr>
      </p:pic>
      <p:pic>
        <p:nvPicPr>
          <p:cNvPr id="25603" name="Picture 3" descr="C:\Users\user\Pictures\Masrum-sm201401010747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188" y="228600"/>
            <a:ext cx="2689412" cy="1981200"/>
          </a:xfrm>
          <a:prstGeom prst="rect">
            <a:avLst/>
          </a:prstGeom>
          <a:noFill/>
        </p:spPr>
      </p:pic>
      <p:pic>
        <p:nvPicPr>
          <p:cNvPr id="25604" name="Picture 4" descr="C:\Users\user\Pictures\Masrum-jam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667000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31_06Penicillium-L.jpg"/>
          <p:cNvPicPr>
            <a:picLocks noChangeAspect="1" noChangeArrowheads="1"/>
          </p:cNvPicPr>
          <p:nvPr/>
        </p:nvPicPr>
        <p:blipFill rotWithShape="1">
          <a:blip r:embed="rId3"/>
          <a:srcRect b="2244"/>
          <a:stretch/>
        </p:blipFill>
        <p:spPr bwMode="auto">
          <a:xfrm>
            <a:off x="1981200" y="1185787"/>
            <a:ext cx="5410200" cy="376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4191000" cy="3143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495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রাজ্য-৪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5791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050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292600" cy="3219450"/>
          </a:xfrm>
          <a:prstGeom prst="rect">
            <a:avLst/>
          </a:prstGeom>
          <a:noFill/>
        </p:spPr>
      </p:pic>
      <p:pic>
        <p:nvPicPr>
          <p:cNvPr id="2051" name="Picture 3" descr="C:\Users\user\Pictures\DWSOW5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325" y="1676400"/>
            <a:ext cx="3549041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0" y="4572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রাজ্য-৪।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7912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সেলুলোজের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7651" name="Picture 3" descr="C:\Users\user\Pictures\c8.5x8.cellu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324600" cy="4903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91000" cy="4114653"/>
          </a:xfrm>
          <a:prstGeom prst="rect">
            <a:avLst/>
          </a:prstGeom>
          <a:noFill/>
        </p:spPr>
      </p:pic>
      <p:pic>
        <p:nvPicPr>
          <p:cNvPr id="2051" name="Picture 3" descr="C:\Users\user\Pictures\elode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24000"/>
            <a:ext cx="327259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1077 0.05463 0.02101 0.11713 0.03907 0.14792 C 0.04479 0.17338 0.04983 0.19537 0.05886 0.20533 C 0.08038 0.27871 0.11094 0.28912 0.13889 0.31112 C 0.18247 0.30741 0.22587 0.30556 0.26945 0.30093 C 0.27309 0.30047 0.27691 0.3 0.28073 0.29653 C 0.28368 0.29399 0.28785 0.27709 0.28785 0.27755 " pathEditMode="relative" rAng="0" ptsTypes="ffffffA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4" descr="C:\Users\user\Pictures\Masrum-ja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25" y="1447800"/>
            <a:ext cx="4041621" cy="3276600"/>
          </a:xfrm>
          <a:prstGeom prst="rect">
            <a:avLst/>
          </a:prstGeom>
          <a:noFill/>
        </p:spPr>
      </p:pic>
      <p:pic>
        <p:nvPicPr>
          <p:cNvPr id="9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1447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প্রাণিজগ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5540514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8674" name="Picture 2" descr="C:\Users\user\Pictures\BAAGH3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560" y="1447800"/>
            <a:ext cx="4984815" cy="3733800"/>
          </a:xfrm>
          <a:prstGeom prst="rect">
            <a:avLst/>
          </a:prstGeom>
          <a:noFill/>
        </p:spPr>
      </p:pic>
      <p:pic>
        <p:nvPicPr>
          <p:cNvPr id="28675" name="Picture 3" descr="C:\Users\user\Pictures\hilsa-bangladesh-national-fish-bangladesh-bangladesh+1152_12963038786-tpfil02aw-11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38202"/>
            <a:ext cx="5978521" cy="3662398"/>
          </a:xfrm>
          <a:prstGeom prst="rect">
            <a:avLst/>
          </a:prstGeom>
          <a:noFill/>
        </p:spPr>
      </p:pic>
      <p:pic>
        <p:nvPicPr>
          <p:cNvPr id="28676" name="Picture 4" descr="C:\Users\user\Pictures\1925819_f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14400"/>
            <a:ext cx="4572000" cy="45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প্লাষ্টিডও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228600"/>
            <a:ext cx="4876800" cy="553525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03045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সনাক্তকরন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4" descr="C:\Users\user\Pictures\001 Structure of a eug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919" y="984008"/>
            <a:ext cx="4228068" cy="3844559"/>
          </a:xfrm>
          <a:prstGeom prst="rect">
            <a:avLst/>
          </a:prstGeom>
          <a:noFill/>
        </p:spPr>
      </p:pic>
      <p:pic>
        <p:nvPicPr>
          <p:cNvPr id="14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3999"/>
            <a:ext cx="5334000" cy="3200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3669268"/>
            <a:ext cx="810228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212068"/>
            <a:ext cx="1219200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858869"/>
            <a:ext cx="945265" cy="6463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53623"/>
            <a:ext cx="1687975" cy="40011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205335"/>
            <a:ext cx="810228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6100" y="228600"/>
            <a:ext cx="29718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                    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21103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সর্বাধুনিক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১৯২৮   খ) ১৯৪৮   গ) ১৯৫৮   ঘ)  ১৯৭৮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4572000" y="5445681"/>
            <a:ext cx="685800" cy="6858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267200" y="3606702"/>
            <a:ext cx="609600" cy="6096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4" descr="C:\Users\user\Pictures\musr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1524000"/>
            <a:ext cx="247382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609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/>
          </a:p>
        </p:txBody>
      </p:sp>
      <p:pic>
        <p:nvPicPr>
          <p:cNvPr id="6145" name="Picture 1" descr="C:\Users\user\Pictures\musrum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1143000" y="1676400"/>
            <a:ext cx="6705600" cy="454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380011"/>
            <a:ext cx="3886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164134"/>
            <a:ext cx="3581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এ্যানিমিলিয়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পেনিসেলিয়াম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971800" y="1104900"/>
            <a:ext cx="31242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2102548" y="16414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4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427425"/>
            <a:ext cx="403860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মাস্টার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20553" y="40005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49392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 descr="1324669731_8d0752f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88620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x2_4f4a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3733800" cy="35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78522" y="591695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  <p:pic>
        <p:nvPicPr>
          <p:cNvPr id="2052" name="Picture 4" descr="C:\Users\user\Downloads\plant_animal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399" y="1035519"/>
            <a:ext cx="6424247" cy="440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457200"/>
            <a:ext cx="8382000" cy="5562600"/>
            <a:chOff x="990600" y="1066800"/>
            <a:chExt cx="6667500" cy="4308475"/>
          </a:xfrm>
        </p:grpSpPr>
        <p:pic>
          <p:nvPicPr>
            <p:cNvPr id="13" name="Picture 4" descr="C:\Users\user\Downloads\New folder (4)_AutoCollage_9_Images 2.jpg"/>
            <p:cNvPicPr>
              <a:picLocks noChangeAspect="1" noChangeArrowheads="1"/>
            </p:cNvPicPr>
            <p:nvPr/>
          </p:nvPicPr>
          <p:blipFill>
            <a:blip r:embed="rId2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1066800"/>
              <a:ext cx="66675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5" descr="C:\Users\user\Pictures\1925819_f520.jpg"/>
            <p:cNvPicPr>
              <a:picLocks noChangeAspect="1" noChangeArrowheads="1"/>
            </p:cNvPicPr>
            <p:nvPr/>
          </p:nvPicPr>
          <p:blipFill>
            <a:blip r:embed="rId3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5943600" y="1066800"/>
              <a:ext cx="16764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6" descr="C:\Users\user\Pictures\images (1).jpg"/>
            <p:cNvPicPr>
              <a:picLocks noChangeAspect="1" noChangeArrowheads="1"/>
            </p:cNvPicPr>
            <p:nvPr/>
          </p:nvPicPr>
          <p:blipFill>
            <a:blip r:embed="rId4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2514600"/>
              <a:ext cx="2131859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7" descr="C:\Users\user\Pictures\tor6.jpg"/>
            <p:cNvPicPr>
              <a:picLocks noChangeAspect="1" noChangeArrowheads="1"/>
            </p:cNvPicPr>
            <p:nvPr/>
          </p:nvPicPr>
          <p:blipFill>
            <a:blip r:embed="rId5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3810000"/>
              <a:ext cx="2032000" cy="1565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44658" y="3832876"/>
            <a:ext cx="5562600" cy="829716"/>
            <a:chOff x="0" y="50801"/>
            <a:chExt cx="6096000" cy="1157400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50801"/>
              <a:ext cx="6096000" cy="8828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59399" y="1101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জীবজগতের</a:t>
              </a:r>
              <a:r>
                <a:rPr lang="en-US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শ্রেণিকরণ</a:t>
              </a:r>
              <a:endParaRPr lang="en-US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233477" y="1523999"/>
            <a:ext cx="7529523" cy="16002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250722"/>
            <a:ext cx="8763000" cy="6096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286000"/>
            <a:ext cx="800100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১৯৭৮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pic>
        <p:nvPicPr>
          <p:cNvPr id="19458" name="Picture 2" descr="C:\Users\user\Pictures\Ledermann_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14450"/>
            <a:ext cx="3825240" cy="4781550"/>
          </a:xfrm>
          <a:prstGeom prst="rect">
            <a:avLst/>
          </a:prstGeom>
          <a:noFill/>
        </p:spPr>
      </p:pic>
      <p:pic>
        <p:nvPicPr>
          <p:cNvPr id="19459" name="Picture 3" descr="C:\Users\user\Pictures\220px-Lynn_Margu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274320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5638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মারগিউলিস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9812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272" y="19050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2084439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2180" y="2008239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2069691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875504"/>
            <a:ext cx="2362200" cy="2209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6032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29583 -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8622E-6 L 0.2625 -0.20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94E-6 L 0.26667 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00416 0.366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29583 0.21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8674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১।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10" name="Picture 6" descr="C:\Users\user\Pictures\rhizob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657600" cy="487421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51486" y="5870258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6" name="Picture 2" descr="C:\Users\user\Pictures\nitrogen-fixation.jpg"/>
          <p:cNvPicPr>
            <a:picLocks noChangeAspect="1" noChangeArrowheads="1"/>
          </p:cNvPicPr>
          <p:nvPr/>
        </p:nvPicPr>
        <p:blipFill rotWithShape="1">
          <a:blip r:embed="rId4"/>
          <a:srcRect b="6744"/>
          <a:stretch/>
        </p:blipFill>
        <p:spPr bwMode="auto">
          <a:xfrm>
            <a:off x="1066800" y="1066800"/>
            <a:ext cx="5513024" cy="4267200"/>
          </a:xfrm>
          <a:prstGeom prst="rect">
            <a:avLst/>
          </a:prstGeom>
          <a:noFill/>
        </p:spPr>
      </p:pic>
      <p:pic>
        <p:nvPicPr>
          <p:cNvPr id="3" name="Picture 2" descr="C:\Users\user\Picture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6" y="53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731</Words>
  <Application>Microsoft Office PowerPoint</Application>
  <PresentationFormat>On-screen Show (4:3)</PresentationFormat>
  <Paragraphs>128</Paragraphs>
  <Slides>23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402</cp:revision>
  <dcterms:created xsi:type="dcterms:W3CDTF">2006-08-16T00:00:00Z</dcterms:created>
  <dcterms:modified xsi:type="dcterms:W3CDTF">2016-08-10T05:26:04Z</dcterms:modified>
</cp:coreProperties>
</file>